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cales jamais, </a:t>
            </a:r>
          </a:p>
          <a:p>
            <a:r>
              <a:rPr lang="pt-BR" dirty="0"/>
              <a:t>pede a Deus graça, irmão, </a:t>
            </a:r>
          </a:p>
          <a:p>
            <a:r>
              <a:rPr lang="pt-BR" dirty="0"/>
              <a:t>Para dar testemunho de Cristo; </a:t>
            </a:r>
          </a:p>
        </p:txBody>
      </p:sp>
    </p:spTree>
    <p:extLst>
      <p:ext uri="{BB962C8B-B14F-4D97-AF65-F5344CB8AC3E}">
        <p14:creationId xmlns:p14="http://schemas.microsoft.com/office/powerpoint/2010/main" val="70437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P’ra</a:t>
            </a:r>
            <a:r>
              <a:rPr lang="pt-BR" dirty="0"/>
              <a:t> ninguém, no juízo, </a:t>
            </a:r>
          </a:p>
          <a:p>
            <a:r>
              <a:rPr lang="pt-BR" dirty="0"/>
              <a:t>exclamar com razão: </a:t>
            </a:r>
          </a:p>
          <a:p>
            <a:r>
              <a:rPr lang="pt-BR" dirty="0"/>
              <a:t>“A mim nunca </a:t>
            </a:r>
          </a:p>
          <a:p>
            <a:r>
              <a:rPr lang="pt-BR" dirty="0"/>
              <a:t>falaram de Cristo!”</a:t>
            </a:r>
          </a:p>
        </p:txBody>
      </p:sp>
    </p:spTree>
    <p:extLst>
      <p:ext uri="{BB962C8B-B14F-4D97-AF65-F5344CB8AC3E}">
        <p14:creationId xmlns:p14="http://schemas.microsoft.com/office/powerpoint/2010/main" val="89587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CBBE1-7B11-4E72-8A66-A1C3FE52C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me falaram de Cristo! </a:t>
            </a:r>
          </a:p>
          <a:p>
            <a:r>
              <a:rPr lang="pt-BR" dirty="0"/>
              <a:t>Não me falaram de Cristo! </a:t>
            </a:r>
          </a:p>
          <a:p>
            <a:r>
              <a:rPr lang="pt-BR" dirty="0"/>
              <a:t>Tantos vi que salvou, </a:t>
            </a:r>
          </a:p>
        </p:txBody>
      </p:sp>
    </p:spTree>
    <p:extLst>
      <p:ext uri="{BB962C8B-B14F-4D97-AF65-F5344CB8AC3E}">
        <p14:creationId xmlns:p14="http://schemas.microsoft.com/office/powerpoint/2010/main" val="166019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65D73D-4AED-4DBC-91E2-E4779C2E06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ninguém se importou </a:t>
            </a:r>
          </a:p>
          <a:p>
            <a:r>
              <a:rPr lang="pt-BR" dirty="0"/>
              <a:t>De falar-me da </a:t>
            </a:r>
          </a:p>
          <a:p>
            <a:r>
              <a:rPr lang="pt-BR" dirty="0"/>
              <a:t>graça de Cristo!</a:t>
            </a:r>
          </a:p>
        </p:txBody>
      </p:sp>
    </p:spTree>
    <p:extLst>
      <p:ext uri="{BB962C8B-B14F-4D97-AF65-F5344CB8AC3E}">
        <p14:creationId xmlns:p14="http://schemas.microsoft.com/office/powerpoint/2010/main" val="202949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importa se </a:t>
            </a:r>
          </a:p>
          <a:p>
            <a:r>
              <a:rPr lang="pt-BR" dirty="0"/>
              <a:t>algum dos amigos morrer </a:t>
            </a:r>
          </a:p>
          <a:p>
            <a:r>
              <a:rPr lang="pt-BR" dirty="0"/>
              <a:t>Sem ter conhecimento </a:t>
            </a:r>
          </a:p>
          <a:p>
            <a:r>
              <a:rPr lang="pt-BR" dirty="0"/>
              <a:t>de Cristo?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Deixas que, no juízo, </a:t>
            </a:r>
          </a:p>
          <a:p>
            <a:r>
              <a:rPr lang="pt-BR" dirty="0"/>
              <a:t>ele venha a dizer: </a:t>
            </a:r>
          </a:p>
          <a:p>
            <a:r>
              <a:rPr lang="pt-BR" dirty="0"/>
              <a:t>“A mim nunca </a:t>
            </a:r>
          </a:p>
          <a:p>
            <a:r>
              <a:rPr lang="pt-BR" dirty="0"/>
              <a:t>falaram de Cristo”?</a:t>
            </a:r>
          </a:p>
        </p:txBody>
      </p:sp>
    </p:spTree>
    <p:extLst>
      <p:ext uri="{BB962C8B-B14F-4D97-AF65-F5344CB8AC3E}">
        <p14:creationId xmlns:p14="http://schemas.microsoft.com/office/powerpoint/2010/main" val="106531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CBBE1-7B11-4E72-8A66-A1C3FE52C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me falaram de Cristo! </a:t>
            </a:r>
          </a:p>
          <a:p>
            <a:r>
              <a:rPr lang="pt-BR" dirty="0"/>
              <a:t>Não me falaram de Cristo! </a:t>
            </a:r>
          </a:p>
          <a:p>
            <a:r>
              <a:rPr lang="pt-BR" dirty="0"/>
              <a:t>Tantos vi que salvou, </a:t>
            </a:r>
          </a:p>
        </p:txBody>
      </p:sp>
    </p:spTree>
    <p:extLst>
      <p:ext uri="{BB962C8B-B14F-4D97-AF65-F5344CB8AC3E}">
        <p14:creationId xmlns:p14="http://schemas.microsoft.com/office/powerpoint/2010/main" val="291590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65D73D-4AED-4DBC-91E2-E4779C2E06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ninguém se importou </a:t>
            </a:r>
          </a:p>
          <a:p>
            <a:r>
              <a:rPr lang="pt-BR" dirty="0"/>
              <a:t>De falar-me da </a:t>
            </a:r>
          </a:p>
          <a:p>
            <a:r>
              <a:rPr lang="pt-BR" dirty="0"/>
              <a:t>graça de Cristo!</a:t>
            </a:r>
          </a:p>
        </p:txBody>
      </p:sp>
    </p:spTree>
    <p:extLst>
      <p:ext uri="{BB962C8B-B14F-4D97-AF65-F5344CB8AC3E}">
        <p14:creationId xmlns:p14="http://schemas.microsoft.com/office/powerpoint/2010/main" val="73113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importa que almas </a:t>
            </a:r>
          </a:p>
          <a:p>
            <a:r>
              <a:rPr lang="pt-BR" dirty="0"/>
              <a:t>preciosas </a:t>
            </a:r>
            <a:r>
              <a:rPr lang="pt-BR" dirty="0" err="1"/>
              <a:t>pr’a</a:t>
            </a:r>
            <a:r>
              <a:rPr lang="pt-BR" dirty="0"/>
              <a:t> Deus, </a:t>
            </a:r>
          </a:p>
          <a:p>
            <a:r>
              <a:rPr lang="pt-BR" dirty="0"/>
              <a:t>Ó, não sejam levadas a Cristo? </a:t>
            </a:r>
          </a:p>
        </p:txBody>
      </p:sp>
    </p:spTree>
    <p:extLst>
      <p:ext uri="{BB962C8B-B14F-4D97-AF65-F5344CB8AC3E}">
        <p14:creationId xmlns:p14="http://schemas.microsoft.com/office/powerpoint/2010/main" val="261876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dirão quando </a:t>
            </a:r>
          </a:p>
          <a:p>
            <a:r>
              <a:rPr lang="pt-BR" dirty="0"/>
              <a:t>Cristo vier outra vez: </a:t>
            </a:r>
          </a:p>
          <a:p>
            <a:r>
              <a:rPr lang="pt-BR" dirty="0"/>
              <a:t>“A nós nunca falaram de Cristo!” </a:t>
            </a:r>
          </a:p>
        </p:txBody>
      </p:sp>
    </p:spTree>
    <p:extLst>
      <p:ext uri="{BB962C8B-B14F-4D97-AF65-F5344CB8AC3E}">
        <p14:creationId xmlns:p14="http://schemas.microsoft.com/office/powerpoint/2010/main" val="129061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CBBE1-7B11-4E72-8A66-A1C3FE52C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me falaram de Cristo! </a:t>
            </a:r>
          </a:p>
          <a:p>
            <a:r>
              <a:rPr lang="pt-BR" dirty="0"/>
              <a:t>Não me falaram de Cristo! </a:t>
            </a:r>
          </a:p>
          <a:p>
            <a:r>
              <a:rPr lang="pt-BR" dirty="0"/>
              <a:t>Tantos vi que salvou, </a:t>
            </a:r>
          </a:p>
        </p:txBody>
      </p:sp>
    </p:spTree>
    <p:extLst>
      <p:ext uri="{BB962C8B-B14F-4D97-AF65-F5344CB8AC3E}">
        <p14:creationId xmlns:p14="http://schemas.microsoft.com/office/powerpoint/2010/main" val="233282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NUNCA OUVI DE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65D73D-4AED-4DBC-91E2-E4779C2E06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ninguém se importou </a:t>
            </a:r>
          </a:p>
          <a:p>
            <a:r>
              <a:rPr lang="pt-BR" dirty="0"/>
              <a:t>De falar-me da </a:t>
            </a:r>
          </a:p>
          <a:p>
            <a:r>
              <a:rPr lang="pt-BR" dirty="0"/>
              <a:t>graça de Cristo!</a:t>
            </a:r>
          </a:p>
        </p:txBody>
      </p:sp>
    </p:spTree>
    <p:extLst>
      <p:ext uri="{BB962C8B-B14F-4D97-AF65-F5344CB8AC3E}">
        <p14:creationId xmlns:p14="http://schemas.microsoft.com/office/powerpoint/2010/main" val="355421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251</Words>
  <Application>Microsoft Office PowerPoint</Application>
  <PresentationFormat>Apresentação na tela (16:9)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NUNCA OUVI DE CRISTO</vt:lpstr>
      <vt:lpstr>NUNCA OUVI DE CRISTO</vt:lpstr>
      <vt:lpstr>NUNCA OUVI DE CRISTO</vt:lpstr>
      <vt:lpstr>NUNCA OUVI DE CRISTO</vt:lpstr>
      <vt:lpstr>NUNCA OUVI DE CRISTO</vt:lpstr>
      <vt:lpstr>NUNCA OUVI DE CRISTO</vt:lpstr>
      <vt:lpstr>NUNCA OUVI DE CRISTO</vt:lpstr>
      <vt:lpstr>NUNCA OUVI DE CRISTO</vt:lpstr>
      <vt:lpstr>NUNCA OUVI DE CRISTO</vt:lpstr>
      <vt:lpstr>NUNCA OUVI DE CRISTO</vt:lpstr>
      <vt:lpstr>NUNCA OUVI DE CRISTO</vt:lpstr>
      <vt:lpstr>NUNCA OUVI DE CRISTO</vt:lpstr>
      <vt:lpstr>NUNCA OUVI DE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2019-06-12T22:30:29Z</dcterms:modified>
</cp:coreProperties>
</file>